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8" r:id="rId4"/>
    <p:sldId id="312" r:id="rId5"/>
    <p:sldId id="313" r:id="rId6"/>
    <p:sldId id="309" r:id="rId7"/>
    <p:sldId id="310" r:id="rId8"/>
    <p:sldId id="311" r:id="rId9"/>
    <p:sldId id="263" r:id="rId10"/>
    <p:sldId id="257" r:id="rId11"/>
    <p:sldId id="258" r:id="rId12"/>
    <p:sldId id="259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1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5" r:id="rId52"/>
    <p:sldId id="314" r:id="rId53"/>
    <p:sldId id="316" r:id="rId54"/>
    <p:sldId id="317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96" d="100"/>
          <a:sy n="96" d="100"/>
        </p:scale>
        <p:origin x="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CA86F-E3B1-4CBE-8765-7A121B04464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7E13-2C94-4DB9-BDAA-9E1CB06951F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664" y="1122363"/>
            <a:ext cx="11147728" cy="205020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High-Level Text to image: Transforming description into visual art.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448800" cy="2584077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                                                       Presented by :-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                      -</a:t>
            </a:r>
            <a:r>
              <a:rPr lang="en-US" dirty="0" err="1" smtClean="0"/>
              <a:t>sidhdhraj</a:t>
            </a:r>
            <a:r>
              <a:rPr lang="en-US" dirty="0" smtClean="0"/>
              <a:t> (U20CS057)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                              -</a:t>
            </a:r>
            <a:r>
              <a:rPr lang="en-US" dirty="0" err="1" smtClean="0"/>
              <a:t>venkataramana</a:t>
            </a:r>
            <a:r>
              <a:rPr lang="en-US" dirty="0" smtClean="0"/>
              <a:t>(U20CS082)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                -Swapnil(U20CS058)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             -Dinesh(U21CS114)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1" y="492982"/>
            <a:ext cx="10375791" cy="562157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492981"/>
            <a:ext cx="10375791" cy="563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0202" y="365125"/>
            <a:ext cx="10583186" cy="57494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2" y="365124"/>
            <a:ext cx="10583186" cy="5749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0" y="365125"/>
            <a:ext cx="10558670" cy="56937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365125"/>
            <a:ext cx="10558670" cy="5693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007" y="365125"/>
            <a:ext cx="10701793" cy="57653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" y="365125"/>
            <a:ext cx="10701793" cy="5765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36" y="365125"/>
            <a:ext cx="10526864" cy="56460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6" y="365126"/>
            <a:ext cx="10526864" cy="56460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28" y="365125"/>
            <a:ext cx="10574572" cy="58925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7" y="365125"/>
            <a:ext cx="10574573" cy="58925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46" y="365125"/>
            <a:ext cx="10463254" cy="55585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365125"/>
            <a:ext cx="10463254" cy="55263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838" y="365125"/>
            <a:ext cx="10510962" cy="55824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65125"/>
            <a:ext cx="10510962" cy="5546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350" y="365125"/>
            <a:ext cx="10431449" cy="54949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9" y="365125"/>
            <a:ext cx="10431449" cy="54949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058" y="365125"/>
            <a:ext cx="10383741" cy="54552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7" y="365125"/>
            <a:ext cx="10383741" cy="5455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Overveiw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Introduction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Importance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Abstract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Motivation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Objectives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Methodology&amp; Results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Benefits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Challenges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Future work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Conclusion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400" cy="55585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125"/>
            <a:ext cx="10439400" cy="55585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718" y="365125"/>
            <a:ext cx="10328082" cy="52962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8" y="365124"/>
            <a:ext cx="10328082" cy="53757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54" y="365125"/>
            <a:ext cx="10415546" cy="53916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4" y="365124"/>
            <a:ext cx="10415546" cy="53916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74" y="365125"/>
            <a:ext cx="10598426" cy="57335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365125"/>
            <a:ext cx="10582275" cy="57335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302" y="365125"/>
            <a:ext cx="10423497" cy="56142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1" y="365125"/>
            <a:ext cx="10423497" cy="56142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642" y="365125"/>
            <a:ext cx="10479157" cy="56699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1" y="365124"/>
            <a:ext cx="10479157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66" y="365125"/>
            <a:ext cx="10646134" cy="56301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" y="365125"/>
            <a:ext cx="10646134" cy="56301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46" y="365125"/>
            <a:ext cx="10463254" cy="56063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365124"/>
            <a:ext cx="10463254" cy="56063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12" y="365125"/>
            <a:ext cx="10359887" cy="55267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1" y="365125"/>
            <a:ext cx="10359887" cy="552679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90" y="365125"/>
            <a:ext cx="10503010" cy="55744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0" y="365125"/>
            <a:ext cx="10503010" cy="5574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792"/>
          </a:xfrm>
        </p:spPr>
        <p:txBody>
          <a:bodyPr/>
          <a:lstStyle/>
          <a:p>
            <a:r>
              <a:rPr lang="en-US" dirty="0" smtClean="0"/>
              <a:t>Introduction:-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186"/>
            <a:ext cx="10515600" cy="47377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Definition:-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Text-to-image generation is a process where a model creates visual images based on textual descriptions.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technology leverages advanced neural networks, particularly transformers, to interpret and transform text into corresponding images.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process involves encoding the text into a format the model can understand and then decoding it to generate the image.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allows for the creation of detailed and accurate images from simple text inputs, enabling new forms of creativity and automation in various fields such as art, marketing, and entertainment.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90" y="365125"/>
            <a:ext cx="10503010" cy="578918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0" y="365124"/>
            <a:ext cx="10503010" cy="57891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2" y="365125"/>
            <a:ext cx="10367838" cy="53677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365125"/>
            <a:ext cx="10367837" cy="5367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82" y="782567"/>
            <a:ext cx="10526864" cy="53955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782567"/>
            <a:ext cx="10526864" cy="5733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04" y="365125"/>
            <a:ext cx="10407595" cy="56063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3" y="365125"/>
            <a:ext cx="10407595" cy="5606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984" y="365125"/>
            <a:ext cx="10534816" cy="5725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" y="365125"/>
            <a:ext cx="10534816" cy="5725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74" y="365125"/>
            <a:ext cx="10288325" cy="5638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5" y="365124"/>
            <a:ext cx="10288324" cy="5638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350" y="365125"/>
            <a:ext cx="10431449" cy="56540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9" y="365124"/>
            <a:ext cx="10431449" cy="5654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594" y="365125"/>
            <a:ext cx="10471205" cy="562220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" y="365126"/>
            <a:ext cx="10471205" cy="6146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522" y="365125"/>
            <a:ext cx="10296277" cy="55267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1" y="365125"/>
            <a:ext cx="10296277" cy="5526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28" y="365125"/>
            <a:ext cx="10574572" cy="54472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5125"/>
            <a:ext cx="10591800" cy="5535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Importance:-</a:t>
            </a:r>
            <a:endParaRPr lang="en-US" b="1" dirty="0" smtClean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Text-to-image generation is significant in AI and visual art because it enables the creation of images from simple text inputs, fostering new forms of creativity and automation.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technology democratizes the creative process, making it accessible to those without advanced artistic skills.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 also drives innovation in fields like marketing, entertainment, and content creation by providing a powerful tool for visual storytelling.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65125"/>
            <a:ext cx="10622280" cy="54393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365125"/>
            <a:ext cx="10622280" cy="5510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302" y="365125"/>
            <a:ext cx="10423497" cy="54790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1" y="365125"/>
            <a:ext cx="10423497" cy="5479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2" y="365125"/>
            <a:ext cx="10367838" cy="55744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365124"/>
            <a:ext cx="10367838" cy="5574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400" cy="54393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124"/>
            <a:ext cx="10439400" cy="5439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399" cy="54870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65124"/>
            <a:ext cx="10439399" cy="5487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642" y="365125"/>
            <a:ext cx="10479157" cy="54154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1" y="365125"/>
            <a:ext cx="10479157" cy="5415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302" y="365125"/>
            <a:ext cx="10423497" cy="570967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1" y="365125"/>
            <a:ext cx="10423497" cy="5709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350" y="365125"/>
            <a:ext cx="10431449" cy="559835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9" y="365125"/>
            <a:ext cx="10431449" cy="559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108" y="365125"/>
            <a:ext cx="10391692" cy="562220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08" y="365125"/>
            <a:ext cx="10391692" cy="5622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46" y="365125"/>
            <a:ext cx="10463254" cy="562220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6" y="365124"/>
            <a:ext cx="10526864" cy="5622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Abstract:-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751"/>
            <a:ext cx="10515600" cy="46753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Plain text is commonly used for text-to-image synthesis, but it has limitations in customization.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It’s difficult to specify precise details like RGB color values or the importance of each word.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To address these challenges, we propose using a rich-text editor that supports various formats such as font style, size, color, embedded images, and footnotes.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This approach allows for local style control, explicit token reweighting, precise color rendering, and detailed region synthesis through a region-based diffusion process.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Our method outperforms existing techniques, making image generation and editing easier and more accurate.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Key Words:-</a:t>
            </a: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Text-to-image generation, diffusion model, image editing, generative models 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Benefits :-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Ease of Use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/>
              <a:t>This approach simplifies the process of generating and editing images by allowing users to customize text with attributes like font size, style, color, and embedded images. 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/>
              <a:t>The use of rich-text inputs leads to higher quality and more detailed images. 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Customization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/>
              <a:t>Rich-text inputs provide greater control over the final image, allowing users to specify exact details such as colors, styles, and emphasis on certain words.</a:t>
            </a:r>
            <a:endParaRPr lang="en-US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Efficiency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/>
              <a:t>The ability to include detailed formatting in the text input reduces the need for extensive post-processing and manual adjustments, saving time and effort.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Challenges:-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Limitations:-</a:t>
            </a:r>
            <a:endParaRPr lang="en-US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Plain text makes it difficult to specify exact details like colors, the importance of certain words, or complex scene layouts.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For example, it’s challenging to define precise RGB color values or emphasize specific words.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Additionally, creating detailed text prompts for complex scenes is tedious and often leads to less accurate image generation.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These limitations hinder users from accurately describing their desired outputs, making the process less efficient and effective.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Future Work:-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369489"/>
          <a:ext cx="10826363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348"/>
                <a:gridCol w="2746348"/>
                <a:gridCol w="2709737"/>
                <a:gridCol w="2623930"/>
              </a:tblGrid>
              <a:tr h="82693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Expand</a:t>
                      </a:r>
                      <a:r>
                        <a:rPr lang="en-US" baseline="0" dirty="0" smtClean="0"/>
                        <a:t> Rich-Text Attributes :-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Incorpaorate</a:t>
                      </a:r>
                      <a:r>
                        <a:rPr lang="en-US" baseline="0" dirty="0" smtClean="0"/>
                        <a:t> Multimedia </a:t>
                      </a:r>
                      <a:r>
                        <a:rPr lang="en-US" baseline="0" dirty="0" err="1" smtClean="0"/>
                        <a:t>Elemenets</a:t>
                      </a:r>
                      <a:r>
                        <a:rPr lang="en-US" baseline="0" dirty="0" smtClean="0"/>
                        <a:t>:-</a:t>
                      </a:r>
                      <a:endParaRPr lang="en-US" baseline="0" dirty="0" smtClean="0"/>
                    </a:p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Enhance</a:t>
                      </a:r>
                      <a:r>
                        <a:rPr lang="en-US" baseline="0" dirty="0" smtClean="0"/>
                        <a:t> VR/AR Contents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Handle Complex</a:t>
                      </a:r>
                      <a:r>
                        <a:rPr lang="en-US" baseline="0" dirty="0" smtClean="0"/>
                        <a:t> Attributes Interaction</a:t>
                      </a:r>
                      <a:endParaRPr lang="en-US" dirty="0"/>
                    </a:p>
                  </a:txBody>
                  <a:tcPr/>
                </a:tc>
              </a:tr>
              <a:tr h="2122998">
                <a:tc>
                  <a:txBody>
                    <a:bodyPr/>
                    <a:lstStyle/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Rich text attributes enable a wider range of formatting </a:t>
                      </a:r>
                      <a:r>
                        <a:rPr lang="en-US" baseline="0" dirty="0" err="1" smtClean="0"/>
                        <a:t>options,including</a:t>
                      </a:r>
                      <a:r>
                        <a:rPr lang="en-US" baseline="0" dirty="0" smtClean="0"/>
                        <a:t> inline </a:t>
                      </a:r>
                      <a:r>
                        <a:rPr lang="en-US" baseline="0" dirty="0" err="1" smtClean="0"/>
                        <a:t>styles,paragraph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styles,and</a:t>
                      </a:r>
                      <a:r>
                        <a:rPr lang="en-US" baseline="0" dirty="0" smtClean="0"/>
                        <a:t> even custom attributes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  <a:p>
                      <a:r>
                        <a:rPr lang="en-US" dirty="0" smtClean="0"/>
                        <a:t>Multimedia, including videos, animations, and 3D models, adds depth and interactivity to digital documents.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Virtual and augmented reality content provides immersive experiences, allowing users to interact with virtual environments and objects in a more realistic 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Complex attribute interactions require careful handling to ensure that different styles and colors are applied correctly and in a predictable way.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Conclusion:-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project presents a significant advancement in text-to-image generation by leveraging rich-text inputs to provide users with more precise control over the generated images.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By incorporating attributes like font style, size, color, and embedded images, the proposed method allows for a level of customization that is difficult to achieve with traditional plain-text prompts.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region-based diffusion process ensures that these rich-text features are accurately represented in the generated images, leading to improved image quality, more distinct details, and better alignment with user intent.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approach not only enhances the flexibility and usability of text-to-image synthesis but also lays the foundation for more personalized and intuitive creative tools in the future.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894" y="2718710"/>
            <a:ext cx="3800723" cy="1325563"/>
          </a:xfrm>
        </p:spPr>
        <p:txBody>
          <a:bodyPr/>
          <a:lstStyle/>
          <a:p>
            <a:r>
              <a:rPr lang="en-US" b="1" i="1" dirty="0" smtClean="0"/>
              <a:t>THANK YOU</a:t>
            </a:r>
            <a:endParaRPr lang="en-US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Motivation:-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52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is a growing demand for more intuitive ways to interact with AI-based text-to-image generation models. </a:t>
            </a:r>
            <a:endParaRPr lang="en-US" dirty="0" smtClean="0"/>
          </a:p>
          <a:p>
            <a:r>
              <a:rPr lang="en-US" dirty="0" smtClean="0"/>
              <a:t>Existing methods often rely on plain text, which is limiting for specifying details like colors and layouts. </a:t>
            </a:r>
            <a:endParaRPr lang="en-US" dirty="0" smtClean="0"/>
          </a:p>
          <a:p>
            <a:r>
              <a:rPr lang="en-US" dirty="0" smtClean="0"/>
              <a:t>This project aims to use rich-text editors to provide precise and customizable control over image generation, making it more accessible for users.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   Goals: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 smtClean="0"/>
              <a:t>Bridge the gap between creative intent and technological capability.</a:t>
            </a:r>
            <a:endParaRPr lang="en-US" dirty="0" smtClean="0"/>
          </a:p>
          <a:p>
            <a:r>
              <a:rPr lang="en-US" dirty="0" smtClean="0"/>
              <a:t>Empower users to easily translate ideas into visuals.</a:t>
            </a:r>
            <a:endParaRPr lang="en-US" dirty="0" smtClean="0"/>
          </a:p>
          <a:p>
            <a:r>
              <a:rPr lang="en-US" dirty="0" smtClean="0"/>
              <a:t>Enhance applications in art, education, marketing, and design.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Objectives:-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Enhance Customization in Text-to-Image Generation Develop a method to incorporate rich-text attributes (font style, size, color, embedded images) for precise control over image generation.</a:t>
            </a:r>
            <a:endParaRPr lang="en-US" dirty="0" smtClean="0"/>
          </a:p>
          <a:p>
            <a:r>
              <a:rPr lang="en-US" dirty="0" smtClean="0"/>
              <a:t>Ensure generated images align closely with users' creative intentions.</a:t>
            </a:r>
            <a:endParaRPr lang="en-US" dirty="0" smtClean="0"/>
          </a:p>
          <a:p>
            <a:r>
              <a:rPr lang="en-US" dirty="0" smtClean="0"/>
              <a:t>Provide a more intuitive and flexible interface for user interaction with AI models.</a:t>
            </a:r>
            <a:endParaRPr lang="en-US" dirty="0" smtClean="0"/>
          </a:p>
          <a:p>
            <a:r>
              <a:rPr lang="en-US" dirty="0" smtClean="0"/>
              <a:t>Manage color, style, and layout better, resulting in detailed and contextually relevant images.</a:t>
            </a:r>
            <a:endParaRPr lang="en-US" dirty="0" smtClean="0"/>
          </a:p>
          <a:p>
            <a:r>
              <a:rPr lang="en-US" dirty="0" smtClean="0"/>
              <a:t>Facilitate Real-Time Image Editing.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838" y="365125"/>
            <a:ext cx="10510962" cy="56540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65125"/>
            <a:ext cx="10510962" cy="5654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06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6107</Words>
  <Application>WPS Presentation</Application>
  <PresentationFormat>Widescreen</PresentationFormat>
  <Paragraphs>115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High-Level Text to image: Transforming description into visual art.</vt:lpstr>
      <vt:lpstr>Overveiw</vt:lpstr>
      <vt:lpstr>Introduction:-</vt:lpstr>
      <vt:lpstr>Importance:-</vt:lpstr>
      <vt:lpstr>Abstract:-</vt:lpstr>
      <vt:lpstr>Motivation:-</vt:lpstr>
      <vt:lpstr> Objectives:-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Benefits :-</vt:lpstr>
      <vt:lpstr>Challenges:- </vt:lpstr>
      <vt:lpstr>Future Work:-</vt:lpstr>
      <vt:lpstr>Conclusion:-</vt:lpstr>
      <vt:lpstr>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High-Level Text to image: Transforming description into visual art.</dc:title>
  <dc:creator>Microsoft account</dc:creator>
  <cp:lastModifiedBy>SID DAFDA Gaming</cp:lastModifiedBy>
  <cp:revision>21</cp:revision>
  <dcterms:created xsi:type="dcterms:W3CDTF">2024-12-08T12:16:00Z</dcterms:created>
  <dcterms:modified xsi:type="dcterms:W3CDTF">2025-02-05T12:33:21Z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B39486D405E647DA8B1E578520B2AF71_13</vt:lpwstr>
  </property>
  <property fmtid="{D5CDD505-2E9C-101B-9397-08002B2CF9AE}" pid="3" name="KSOProductBuildVer">
    <vt:lpwstr>2057-12.2.0.19821</vt:lpwstr>
  </property>
</Properties>
</file>